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sldIdLst>
    <p:sldId id="271" r:id="rId5"/>
    <p:sldId id="263" r:id="rId6"/>
    <p:sldId id="269" r:id="rId7"/>
    <p:sldId id="260" r:id="rId8"/>
    <p:sldId id="258" r:id="rId9"/>
    <p:sldId id="257" r:id="rId10"/>
    <p:sldId id="259" r:id="rId11"/>
    <p:sldId id="27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EBAB54-3936-044B-AE68-E452C9ACBB0D}" v="4" dt="2024-12-15T10:52:21.1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12"/>
  </p:normalViewPr>
  <p:slideViewPr>
    <p:cSldViewPr snapToGrid="0">
      <p:cViewPr varScale="1">
        <p:scale>
          <a:sx n="125" d="100"/>
          <a:sy n="125" d="100"/>
        </p:scale>
        <p:origin x="18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Johnson" userId="96dbe7dd-08e9-4936-83ce-ee652975c7ae" providerId="ADAL" clId="{72B16365-CE01-B34C-9344-D4D5BE2AD63D}"/>
    <pc:docChg chg="undo redo custSel addSld delSld modSld sldOrd">
      <pc:chgData name="David Johnson" userId="96dbe7dd-08e9-4936-83ce-ee652975c7ae" providerId="ADAL" clId="{72B16365-CE01-B34C-9344-D4D5BE2AD63D}" dt="2024-11-26T09:37:59.622" v="2187" actId="2696"/>
      <pc:docMkLst>
        <pc:docMk/>
      </pc:docMkLst>
      <pc:sldChg chg="modSp mod">
        <pc:chgData name="David Johnson" userId="96dbe7dd-08e9-4936-83ce-ee652975c7ae" providerId="ADAL" clId="{72B16365-CE01-B34C-9344-D4D5BE2AD63D}" dt="2024-11-21T09:48:17.837" v="784" actId="113"/>
        <pc:sldMkLst>
          <pc:docMk/>
          <pc:sldMk cId="2039202777" sldId="257"/>
        </pc:sldMkLst>
        <pc:spChg chg="mod">
          <ac:chgData name="David Johnson" userId="96dbe7dd-08e9-4936-83ce-ee652975c7ae" providerId="ADAL" clId="{72B16365-CE01-B34C-9344-D4D5BE2AD63D}" dt="2024-11-21T09:48:17.837" v="784" actId="113"/>
          <ac:spMkLst>
            <pc:docMk/>
            <pc:sldMk cId="2039202777" sldId="257"/>
            <ac:spMk id="24" creationId="{5D382F72-E141-63AC-22E3-46BBEE95EF8C}"/>
          </ac:spMkLst>
        </pc:spChg>
      </pc:sldChg>
      <pc:sldChg chg="modSp mod">
        <pc:chgData name="David Johnson" userId="96dbe7dd-08e9-4936-83ce-ee652975c7ae" providerId="ADAL" clId="{72B16365-CE01-B34C-9344-D4D5BE2AD63D}" dt="2024-11-21T11:25:26.023" v="967" actId="14100"/>
        <pc:sldMkLst>
          <pc:docMk/>
          <pc:sldMk cId="645633103" sldId="258"/>
        </pc:sldMkLst>
        <pc:spChg chg="mod">
          <ac:chgData name="David Johnson" userId="96dbe7dd-08e9-4936-83ce-ee652975c7ae" providerId="ADAL" clId="{72B16365-CE01-B34C-9344-D4D5BE2AD63D}" dt="2024-11-21T11:25:26.023" v="967" actId="14100"/>
          <ac:spMkLst>
            <pc:docMk/>
            <pc:sldMk cId="645633103" sldId="258"/>
            <ac:spMk id="2" creationId="{CF9CA20C-5263-BCC6-25FC-795A669677F3}"/>
          </ac:spMkLst>
        </pc:spChg>
      </pc:sldChg>
      <pc:sldChg chg="addSp delSp modSp mod">
        <pc:chgData name="David Johnson" userId="96dbe7dd-08e9-4936-83ce-ee652975c7ae" providerId="ADAL" clId="{72B16365-CE01-B34C-9344-D4D5BE2AD63D}" dt="2024-11-21T09:48:43.179" v="790"/>
        <pc:sldMkLst>
          <pc:docMk/>
          <pc:sldMk cId="2042941659" sldId="259"/>
        </pc:sldMkLst>
        <pc:spChg chg="mod">
          <ac:chgData name="David Johnson" userId="96dbe7dd-08e9-4936-83ce-ee652975c7ae" providerId="ADAL" clId="{72B16365-CE01-B34C-9344-D4D5BE2AD63D}" dt="2024-11-21T09:48:34.684" v="787" actId="27636"/>
          <ac:spMkLst>
            <pc:docMk/>
            <pc:sldMk cId="2042941659" sldId="259"/>
            <ac:spMk id="34" creationId="{3CA5088F-4110-9DDF-90F2-F4E04590075A}"/>
          </ac:spMkLst>
        </pc:spChg>
      </pc:sldChg>
      <pc:sldChg chg="addSp delSp modSp mod">
        <pc:chgData name="David Johnson" userId="96dbe7dd-08e9-4936-83ce-ee652975c7ae" providerId="ADAL" clId="{72B16365-CE01-B34C-9344-D4D5BE2AD63D}" dt="2024-11-21T11:25:16.713" v="963" actId="14100"/>
        <pc:sldMkLst>
          <pc:docMk/>
          <pc:sldMk cId="2646353203" sldId="260"/>
        </pc:sldMkLst>
        <pc:spChg chg="mod">
          <ac:chgData name="David Johnson" userId="96dbe7dd-08e9-4936-83ce-ee652975c7ae" providerId="ADAL" clId="{72B16365-CE01-B34C-9344-D4D5BE2AD63D}" dt="2024-11-20T10:52:21.916" v="9" actId="14100"/>
          <ac:spMkLst>
            <pc:docMk/>
            <pc:sldMk cId="2646353203" sldId="260"/>
            <ac:spMk id="9" creationId="{8FB64746-1D9F-3773-DDB4-4E3E1648E063}"/>
          </ac:spMkLst>
        </pc:spChg>
        <pc:spChg chg="add mod">
          <ac:chgData name="David Johnson" userId="96dbe7dd-08e9-4936-83ce-ee652975c7ae" providerId="ADAL" clId="{72B16365-CE01-B34C-9344-D4D5BE2AD63D}" dt="2024-11-21T11:25:16.713" v="963" actId="14100"/>
          <ac:spMkLst>
            <pc:docMk/>
            <pc:sldMk cId="2646353203" sldId="260"/>
            <ac:spMk id="16" creationId="{243C00CF-216B-2EC5-38A2-FB3D71E96BE6}"/>
          </ac:spMkLst>
        </pc:spChg>
        <pc:grpChg chg="mod">
          <ac:chgData name="David Johnson" userId="96dbe7dd-08e9-4936-83ce-ee652975c7ae" providerId="ADAL" clId="{72B16365-CE01-B34C-9344-D4D5BE2AD63D}" dt="2024-11-21T11:24:28.334" v="955" actId="1076"/>
          <ac:grpSpMkLst>
            <pc:docMk/>
            <pc:sldMk cId="2646353203" sldId="260"/>
            <ac:grpSpMk id="4" creationId="{3D71F7E6-0A1D-E1AB-BCC6-C92736EC502B}"/>
          </ac:grpSpMkLst>
        </pc:grpChg>
        <pc:grpChg chg="mod">
          <ac:chgData name="David Johnson" userId="96dbe7dd-08e9-4936-83ce-ee652975c7ae" providerId="ADAL" clId="{72B16365-CE01-B34C-9344-D4D5BE2AD63D}" dt="2024-11-20T10:52:31.457" v="10" actId="166"/>
          <ac:grpSpMkLst>
            <pc:docMk/>
            <pc:sldMk cId="2646353203" sldId="260"/>
            <ac:grpSpMk id="8" creationId="{CC14FA19-34E6-4EF3-5162-9D234FC552DE}"/>
          </ac:grpSpMkLst>
        </pc:grpChg>
        <pc:picChg chg="add del mod">
          <ac:chgData name="David Johnson" userId="96dbe7dd-08e9-4936-83ce-ee652975c7ae" providerId="ADAL" clId="{72B16365-CE01-B34C-9344-D4D5BE2AD63D}" dt="2024-11-21T11:24:25.408" v="954" actId="1076"/>
          <ac:picMkLst>
            <pc:docMk/>
            <pc:sldMk cId="2646353203" sldId="260"/>
            <ac:picMk id="3" creationId="{8154724F-A6E8-188C-94D0-705E9BB9CDC3}"/>
          </ac:picMkLst>
        </pc:picChg>
      </pc:sldChg>
      <pc:sldChg chg="del">
        <pc:chgData name="David Johnson" userId="96dbe7dd-08e9-4936-83ce-ee652975c7ae" providerId="ADAL" clId="{72B16365-CE01-B34C-9344-D4D5BE2AD63D}" dt="2024-11-20T10:52:07.402" v="0" actId="2696"/>
        <pc:sldMkLst>
          <pc:docMk/>
          <pc:sldMk cId="2239403735" sldId="261"/>
        </pc:sldMkLst>
      </pc:sldChg>
      <pc:sldChg chg="modSp mod">
        <pc:chgData name="David Johnson" userId="96dbe7dd-08e9-4936-83ce-ee652975c7ae" providerId="ADAL" clId="{72B16365-CE01-B34C-9344-D4D5BE2AD63D}" dt="2024-11-20T12:39:38.501" v="67" actId="113"/>
        <pc:sldMkLst>
          <pc:docMk/>
          <pc:sldMk cId="1997260577" sldId="263"/>
        </pc:sldMkLst>
        <pc:spChg chg="mod">
          <ac:chgData name="David Johnson" userId="96dbe7dd-08e9-4936-83ce-ee652975c7ae" providerId="ADAL" clId="{72B16365-CE01-B34C-9344-D4D5BE2AD63D}" dt="2024-11-20T12:38:13.880" v="55" actId="14100"/>
          <ac:spMkLst>
            <pc:docMk/>
            <pc:sldMk cId="1997260577" sldId="263"/>
            <ac:spMk id="2" creationId="{460DD9BA-0747-08E9-98D8-2A10E25B328E}"/>
          </ac:spMkLst>
        </pc:spChg>
        <pc:spChg chg="mod">
          <ac:chgData name="David Johnson" userId="96dbe7dd-08e9-4936-83ce-ee652975c7ae" providerId="ADAL" clId="{72B16365-CE01-B34C-9344-D4D5BE2AD63D}" dt="2024-11-20T12:39:38.501" v="67" actId="113"/>
          <ac:spMkLst>
            <pc:docMk/>
            <pc:sldMk cId="1997260577" sldId="263"/>
            <ac:spMk id="3" creationId="{80640391-C9EC-7133-744B-CE89B9410399}"/>
          </ac:spMkLst>
        </pc:spChg>
      </pc:sldChg>
      <pc:sldChg chg="delSp modSp add mod ord setBg delDesignElem">
        <pc:chgData name="David Johnson" userId="96dbe7dd-08e9-4936-83ce-ee652975c7ae" providerId="ADAL" clId="{72B16365-CE01-B34C-9344-D4D5BE2AD63D}" dt="2024-11-21T11:01:02.770" v="949" actId="207"/>
        <pc:sldMkLst>
          <pc:docMk/>
          <pc:sldMk cId="3123437215" sldId="269"/>
        </pc:sldMkLst>
        <pc:spChg chg="mod">
          <ac:chgData name="David Johnson" userId="96dbe7dd-08e9-4936-83ce-ee652975c7ae" providerId="ADAL" clId="{72B16365-CE01-B34C-9344-D4D5BE2AD63D}" dt="2024-11-21T11:01:02.770" v="949" actId="207"/>
          <ac:spMkLst>
            <pc:docMk/>
            <pc:sldMk cId="3123437215" sldId="269"/>
            <ac:spMk id="3" creationId="{B75BC9B2-77A0-4A67-82AA-939D776D0839}"/>
          </ac:spMkLst>
        </pc:spChg>
      </pc:sldChg>
      <pc:sldChg chg="addSp modSp new del mod setBg">
        <pc:chgData name="David Johnson" userId="96dbe7dd-08e9-4936-83ce-ee652975c7ae" providerId="ADAL" clId="{72B16365-CE01-B34C-9344-D4D5BE2AD63D}" dt="2024-11-21T15:52:23.491" v="2080" actId="2696"/>
        <pc:sldMkLst>
          <pc:docMk/>
          <pc:sldMk cId="2721971448" sldId="270"/>
        </pc:sldMkLst>
      </pc:sldChg>
      <pc:sldChg chg="addSp delSp modSp new add del mod setBg">
        <pc:chgData name="David Johnson" userId="96dbe7dd-08e9-4936-83ce-ee652975c7ae" providerId="ADAL" clId="{72B16365-CE01-B34C-9344-D4D5BE2AD63D}" dt="2024-11-20T13:41:41.651" v="636" actId="2696"/>
        <pc:sldMkLst>
          <pc:docMk/>
          <pc:sldMk cId="3643890762" sldId="270"/>
        </pc:sldMkLst>
      </pc:sldChg>
      <pc:sldChg chg="addSp delSp modSp new del mod setBg">
        <pc:chgData name="David Johnson" userId="96dbe7dd-08e9-4936-83ce-ee652975c7ae" providerId="ADAL" clId="{72B16365-CE01-B34C-9344-D4D5BE2AD63D}" dt="2024-11-20T13:39:39.158" v="398" actId="680"/>
        <pc:sldMkLst>
          <pc:docMk/>
          <pc:sldMk cId="3855755503" sldId="270"/>
        </pc:sldMkLst>
      </pc:sldChg>
      <pc:sldChg chg="modSp new mod">
        <pc:chgData name="David Johnson" userId="96dbe7dd-08e9-4936-83ce-ee652975c7ae" providerId="ADAL" clId="{72B16365-CE01-B34C-9344-D4D5BE2AD63D}" dt="2024-11-21T11:53:51.967" v="1471" actId="20577"/>
        <pc:sldMkLst>
          <pc:docMk/>
          <pc:sldMk cId="916992803" sldId="271"/>
        </pc:sldMkLst>
        <pc:spChg chg="mod">
          <ac:chgData name="David Johnson" userId="96dbe7dd-08e9-4936-83ce-ee652975c7ae" providerId="ADAL" clId="{72B16365-CE01-B34C-9344-D4D5BE2AD63D}" dt="2024-11-21T11:53:51.967" v="1471" actId="20577"/>
          <ac:spMkLst>
            <pc:docMk/>
            <pc:sldMk cId="916992803" sldId="271"/>
            <ac:spMk id="2" creationId="{E17C85DA-A830-45CD-086E-837C885D0FBA}"/>
          </ac:spMkLst>
        </pc:spChg>
        <pc:spChg chg="mod">
          <ac:chgData name="David Johnson" userId="96dbe7dd-08e9-4936-83ce-ee652975c7ae" providerId="ADAL" clId="{72B16365-CE01-B34C-9344-D4D5BE2AD63D}" dt="2024-11-21T11:53:42.323" v="1470" actId="13926"/>
          <ac:spMkLst>
            <pc:docMk/>
            <pc:sldMk cId="916992803" sldId="271"/>
            <ac:spMk id="3" creationId="{3B49208F-79A4-FD53-608C-540500D47727}"/>
          </ac:spMkLst>
        </pc:spChg>
      </pc:sldChg>
      <pc:sldChg chg="addSp delSp modSp add del mod">
        <pc:chgData name="David Johnson" userId="96dbe7dd-08e9-4936-83ce-ee652975c7ae" providerId="ADAL" clId="{72B16365-CE01-B34C-9344-D4D5BE2AD63D}" dt="2024-11-20T13:41:43.259" v="637" actId="2696"/>
        <pc:sldMkLst>
          <pc:docMk/>
          <pc:sldMk cId="3596451826" sldId="271"/>
        </pc:sldMkLst>
      </pc:sldChg>
      <pc:sldChg chg="addSp delSp modSp add del mod setBg delDesignElem">
        <pc:chgData name="David Johnson" userId="96dbe7dd-08e9-4936-83ce-ee652975c7ae" providerId="ADAL" clId="{72B16365-CE01-B34C-9344-D4D5BE2AD63D}" dt="2024-11-20T13:39:50.260" v="405"/>
        <pc:sldMkLst>
          <pc:docMk/>
          <pc:sldMk cId="3854398979" sldId="271"/>
        </pc:sldMkLst>
      </pc:sldChg>
      <pc:sldChg chg="modSp new del mod">
        <pc:chgData name="David Johnson" userId="96dbe7dd-08e9-4936-83ce-ee652975c7ae" providerId="ADAL" clId="{72B16365-CE01-B34C-9344-D4D5BE2AD63D}" dt="2024-11-26T09:37:59.622" v="2187" actId="2696"/>
        <pc:sldMkLst>
          <pc:docMk/>
          <pc:sldMk cId="1772949872" sldId="272"/>
        </pc:sldMkLst>
      </pc:sldChg>
      <pc:sldChg chg="addSp delSp modSp new mod">
        <pc:chgData name="David Johnson" userId="96dbe7dd-08e9-4936-83ce-ee652975c7ae" providerId="ADAL" clId="{72B16365-CE01-B34C-9344-D4D5BE2AD63D}" dt="2024-11-21T16:23:41.902" v="2186" actId="14100"/>
        <pc:sldMkLst>
          <pc:docMk/>
          <pc:sldMk cId="1832771182" sldId="273"/>
        </pc:sldMkLst>
        <pc:spChg chg="add mod">
          <ac:chgData name="David Johnson" userId="96dbe7dd-08e9-4936-83ce-ee652975c7ae" providerId="ADAL" clId="{72B16365-CE01-B34C-9344-D4D5BE2AD63D}" dt="2024-11-21T16:17:05.138" v="2178" actId="1076"/>
          <ac:spMkLst>
            <pc:docMk/>
            <pc:sldMk cId="1832771182" sldId="273"/>
            <ac:spMk id="3" creationId="{EEA82592-A8C7-21CB-B5E4-12EE3FB705D4}"/>
          </ac:spMkLst>
        </pc:spChg>
        <pc:picChg chg="add mod">
          <ac:chgData name="David Johnson" userId="96dbe7dd-08e9-4936-83ce-ee652975c7ae" providerId="ADAL" clId="{72B16365-CE01-B34C-9344-D4D5BE2AD63D}" dt="2024-11-21T15:53:12.533" v="2132" actId="1076"/>
          <ac:picMkLst>
            <pc:docMk/>
            <pc:sldMk cId="1832771182" sldId="273"/>
            <ac:picMk id="4" creationId="{729C63B0-DBDA-F6A9-C95B-DE1E24CDEDB4}"/>
          </ac:picMkLst>
        </pc:picChg>
        <pc:picChg chg="add mod">
          <ac:chgData name="David Johnson" userId="96dbe7dd-08e9-4936-83ce-ee652975c7ae" providerId="ADAL" clId="{72B16365-CE01-B34C-9344-D4D5BE2AD63D}" dt="2024-11-21T16:23:41.902" v="2186" actId="14100"/>
          <ac:picMkLst>
            <pc:docMk/>
            <pc:sldMk cId="1832771182" sldId="273"/>
            <ac:picMk id="5" creationId="{93D601E0-FD27-E159-6A8C-BFBA83588964}"/>
          </ac:picMkLst>
        </pc:picChg>
      </pc:sldChg>
    </pc:docChg>
  </pc:docChgLst>
  <pc:docChgLst>
    <pc:chgData name="David Johnson" userId="96dbe7dd-08e9-4936-83ce-ee652975c7ae" providerId="ADAL" clId="{F6EBAB54-3936-044B-AE68-E452C9ACBB0D}"/>
    <pc:docChg chg="custSel modSld">
      <pc:chgData name="David Johnson" userId="96dbe7dd-08e9-4936-83ce-ee652975c7ae" providerId="ADAL" clId="{F6EBAB54-3936-044B-AE68-E452C9ACBB0D}" dt="2024-12-15T10:52:23.774" v="18" actId="27636"/>
      <pc:docMkLst>
        <pc:docMk/>
      </pc:docMkLst>
      <pc:sldChg chg="modSp mod">
        <pc:chgData name="David Johnson" userId="96dbe7dd-08e9-4936-83ce-ee652975c7ae" providerId="ADAL" clId="{F6EBAB54-3936-044B-AE68-E452C9ACBB0D}" dt="2024-12-15T10:52:23.774" v="18" actId="27636"/>
        <pc:sldMkLst>
          <pc:docMk/>
          <pc:sldMk cId="3123437215" sldId="269"/>
        </pc:sldMkLst>
        <pc:spChg chg="mod">
          <ac:chgData name="David Johnson" userId="96dbe7dd-08e9-4936-83ce-ee652975c7ae" providerId="ADAL" clId="{F6EBAB54-3936-044B-AE68-E452C9ACBB0D}" dt="2024-12-15T10:52:23.774" v="18" actId="27636"/>
          <ac:spMkLst>
            <pc:docMk/>
            <pc:sldMk cId="3123437215" sldId="269"/>
            <ac:spMk id="3" creationId="{B75BC9B2-77A0-4A67-82AA-939D776D0839}"/>
          </ac:spMkLst>
        </pc:spChg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06C45C-2766-DD47-B146-F2DA953FAD20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F297E-3F0C-8444-8B52-762A12BA705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24917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F297E-3F0C-8444-8B52-762A12BA705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483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F297E-3F0C-8444-8B52-762A12BA705D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1220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3D6E3-98B3-CCBE-7C27-B3599930D2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ACA077-1EC1-F1DB-66C6-16800D1A5C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4FA65-4EEC-F770-B12C-435562D9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D297F-0726-F188-94DE-964114F05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1471F-6A19-6966-3979-813BAC843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9983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7A576-0667-B938-4A3C-7F5947A5A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4EA2BD-402A-036E-E979-A3B16CFA11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C3FD4-9184-4068-6247-3D8A4EE77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1618DC-65ED-485E-8FAF-B995D4357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CFEC41-F6AE-1497-E882-6EDB48D32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6417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797710-7601-9193-13BC-F06D3FB216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1B37D7-3473-C086-F91C-9CEBDF1B3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F805C5-BB3D-9031-DA04-379CF5937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3DA3F-649E-760E-D02E-5DE5B671F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528EE4-3B9F-84EC-8CC3-BA91A613D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4433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04161-D916-CED4-CDF2-6FDB133A26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5707E-3655-9A05-A89E-F91E7AC84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BE79D-D030-0A83-22D3-922959EAB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2B9BE-897F-5215-F488-E138DF998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9347A-138C-0181-9532-27AC95D02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3635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B4A08-D587-462E-C85F-88C5BF9080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B6ADF9-B7D4-17DB-3BC9-EC43AD958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E50B98-77DC-ABBF-FC5F-E7CCAFBD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72597-BAE0-9102-CFDF-D6F0F61A5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10D32-0EC5-7479-870C-EE7B978A1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187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D985A-AA54-4B15-DC8B-C3DB1E634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7811E-BBD0-8BB9-585A-44CD01AFD2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7C6688-A4A3-B129-58CA-FC2DF9179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F99A8-3E9C-E55D-3A0D-024F171B4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D1268A-CDA4-FC5C-6701-864D5C405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AB6AEE-1962-C14E-2D41-D5B86886B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2592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8D648-FC31-5D09-3A25-CFC2923D1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2EB0D-E08F-5CA9-9800-399106C8F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055D2F-CC1A-B743-5D78-D36A4C243F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A6B4E7-9BD4-FF9E-3BDB-A447371A96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C9DBB0-BDDE-4B2D-5F57-206E6B6158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EC4201-1508-32B8-62AF-06BA3DF79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89AA1D-A7AB-A8FA-FEF4-EDE7BAE98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065D92-C778-5F36-5447-269AD5C8D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6650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8CA44-425B-FE33-615E-1340E4BE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590C56-51CC-7743-5E3E-49C5261C9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6CBE41-3AE4-915D-61CC-89ED420A1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B4A100-6B10-73EC-9ED1-14F51D488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354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CB27FD-1F58-4CBC-1D67-190A7FD71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493EAB0-930E-DF7E-6710-BC58BB6BE8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D10F6F-8241-DF8D-292D-27F3910BA7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1444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529F5-F8DC-4EED-25D5-8E71F81D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33023-A535-C30D-D956-AC9973035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76FE30-57B4-604E-5BB9-C2C2D106BC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5FA064-DCB9-2F0F-95DE-A7741912C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FBDCB3-14C7-07C9-B902-B7BD00FFC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B2048E-B209-3FD7-2E30-9D21F30D2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803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89EFF-BCAB-DCAA-3C47-E7D0E1089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8F221B-F64D-8409-C607-E3EEAB6737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35C94C-89E0-EAF3-54DF-D44BFF808B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2DD216-95B3-CC45-E81F-677ACB6DF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CF61E9-B8AD-3997-D18C-6F0D9A821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4C5A04-9C0E-6F25-3AD8-FA0008FAC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4573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357C68-5858-11F1-3CB9-581506190A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82533-7527-C6EF-C1DD-2639204995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BC7E70-5FF8-C37B-9AB2-A5349BD550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9EB0AD-B10D-934C-92C6-CC441246793D}" type="datetimeFigureOut">
              <a:rPr lang="en-GB" smtClean="0"/>
              <a:t>15/12/2024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F77CE3-4B1B-73B6-7194-F931FCA5FD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22DDA-043D-0350-CF1C-BC61DD9505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0DA42E-340D-0B44-BD02-42441BC24E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2251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zeoob.com/" TargetMode="External"/><Relationship Id="rId2" Type="http://schemas.openxmlformats.org/officeDocument/2006/relationships/hyperlink" Target="https://www.canva.com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7C85DA-A830-45CD-086E-837C885D0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TODAY: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9208F-79A4-FD53-608C-540500D477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sz="3600">
                <a:highlight>
                  <a:srgbClr val="FFFF00"/>
                </a:highlight>
              </a:rPr>
              <a:t>Your task:</a:t>
            </a:r>
          </a:p>
          <a:p>
            <a:r>
              <a:rPr lang="en-GB" sz="3600"/>
              <a:t>To complete in one lesson – all of the materials you need to use in a crime campaign</a:t>
            </a:r>
          </a:p>
          <a:p>
            <a:r>
              <a:rPr lang="en-GB" sz="3600"/>
              <a:t>Remember – logo and print materials; merchandise (X3; and social media posts)</a:t>
            </a:r>
          </a:p>
          <a:p>
            <a:pPr marL="0" indent="0">
              <a:buNone/>
            </a:pPr>
            <a:r>
              <a:rPr lang="en-GB" sz="3600">
                <a:highlight>
                  <a:srgbClr val="00FFFF"/>
                </a:highlight>
              </a:rPr>
              <a:t>This campaign must be on:</a:t>
            </a:r>
          </a:p>
          <a:p>
            <a:r>
              <a:rPr lang="en-GB" sz="3600"/>
              <a:t>Hate Crime (race, gender, belief, sexual orientation, gender identity)</a:t>
            </a:r>
          </a:p>
          <a:p>
            <a:r>
              <a:rPr lang="en-GB" sz="3600"/>
              <a:t>And remember, your campaign needs a strong </a:t>
            </a:r>
            <a:r>
              <a:rPr lang="en-GB" sz="3600">
                <a:solidFill>
                  <a:schemeClr val="bg1"/>
                </a:solidFill>
                <a:highlight>
                  <a:srgbClr val="FF0000"/>
                </a:highlight>
              </a:rPr>
              <a:t>SLOGAN</a:t>
            </a:r>
          </a:p>
        </p:txBody>
      </p:sp>
    </p:spTree>
    <p:extLst>
      <p:ext uri="{BB962C8B-B14F-4D97-AF65-F5344CB8AC3E}">
        <p14:creationId xmlns:p14="http://schemas.microsoft.com/office/powerpoint/2010/main" val="916992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DD9BA-0747-08E9-98D8-2A10E25B328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78128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>
                <a:latin typeface="Candara" panose="020E0502030303020204" pitchFamily="34" charset="0"/>
              </a:rPr>
              <a:t>CRIME CATEGORIES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40391-C9EC-7133-744B-CE89B9410399}"/>
              </a:ext>
            </a:extLst>
          </p:cNvPr>
          <p:cNvSpPr txBox="1">
            <a:spLocks/>
          </p:cNvSpPr>
          <p:nvPr/>
        </p:nvSpPr>
        <p:spPr>
          <a:xfrm>
            <a:off x="838200" y="1146412"/>
            <a:ext cx="10515600" cy="50305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400"/>
              </a:spcBef>
              <a:spcAft>
                <a:spcPts val="1200"/>
              </a:spcAft>
            </a:pPr>
            <a:r>
              <a:rPr lang="en-GB" sz="2400" b="1">
                <a:highlight>
                  <a:srgbClr val="FFFF00"/>
                </a:highlight>
                <a:latin typeface="Candara" panose="020E0502030303020204" pitchFamily="34" charset="0"/>
              </a:rPr>
              <a:t>White Collar Crimes </a:t>
            </a:r>
            <a:r>
              <a:rPr lang="en-GB" sz="2400">
                <a:latin typeface="Candara" panose="020E0502030303020204" pitchFamily="34" charset="0"/>
              </a:rPr>
              <a:t>(Defrauding customers; Tax Evasion; Breaking health and safety law; Polluting the Environment)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1200"/>
              </a:spcAft>
            </a:pPr>
            <a:r>
              <a:rPr lang="en-GB" sz="2400" b="1">
                <a:highlight>
                  <a:srgbClr val="00FF00"/>
                </a:highlight>
                <a:latin typeface="Candara" panose="020E0502030303020204" pitchFamily="34" charset="0"/>
              </a:rPr>
              <a:t>Technological Crime  </a:t>
            </a:r>
            <a:r>
              <a:rPr lang="en-GB" sz="2400">
                <a:latin typeface="Candara" panose="020E0502030303020204" pitchFamily="34" charset="0"/>
              </a:rPr>
              <a:t>(Catfishing; Identity Theft; Online Hate crimes; Illegal Downloading; Online Grooming; Phising; Romance Fraud)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1200"/>
              </a:spcAft>
            </a:pPr>
            <a:r>
              <a:rPr lang="en-GB" sz="2400" b="1">
                <a:solidFill>
                  <a:schemeClr val="bg1"/>
                </a:solidFill>
                <a:highlight>
                  <a:srgbClr val="FF0000"/>
                </a:highlight>
                <a:latin typeface="Candara" panose="020E0502030303020204" pitchFamily="34" charset="0"/>
              </a:rPr>
              <a:t>State Crime </a:t>
            </a:r>
            <a:r>
              <a:rPr lang="en-GB" sz="2400">
                <a:latin typeface="Candara" panose="020E0502030303020204" pitchFamily="34" charset="0"/>
              </a:rPr>
              <a:t>(Genocide; Torture; Police brutality; War Crimes; Political Crimes e.g. election fraud)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1200"/>
              </a:spcAft>
            </a:pPr>
            <a:r>
              <a:rPr lang="en-GB" sz="2400" b="1">
                <a:solidFill>
                  <a:schemeClr val="bg1"/>
                </a:solidFill>
                <a:highlight>
                  <a:srgbClr val="0000FF"/>
                </a:highlight>
                <a:latin typeface="Candara" panose="020E0502030303020204" pitchFamily="34" charset="0"/>
              </a:rPr>
              <a:t>Hate Crime </a:t>
            </a:r>
            <a:r>
              <a:rPr lang="en-GB" sz="2400">
                <a:latin typeface="Candara" panose="020E0502030303020204" pitchFamily="34" charset="0"/>
              </a:rPr>
              <a:t>(Racist Abuse, Transphobia, Islamophobia; Disability Crimes)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1200"/>
              </a:spcAft>
            </a:pPr>
            <a:r>
              <a:rPr lang="en-GB" sz="2400" b="1">
                <a:solidFill>
                  <a:schemeClr val="bg1"/>
                </a:solidFill>
                <a:highlight>
                  <a:srgbClr val="000080"/>
                </a:highlight>
                <a:latin typeface="Candara" panose="020E0502030303020204" pitchFamily="34" charset="0"/>
              </a:rPr>
              <a:t>Domestic Abuse </a:t>
            </a:r>
            <a:r>
              <a:rPr lang="en-GB" sz="2400">
                <a:latin typeface="Candara" panose="020E0502030303020204" pitchFamily="34" charset="0"/>
              </a:rPr>
              <a:t>(Coercive Control, Financial Abuse; Domestic Violence)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1200"/>
              </a:spcAft>
            </a:pPr>
            <a:r>
              <a:rPr lang="en-GB" sz="2400" b="1">
                <a:solidFill>
                  <a:schemeClr val="bg1"/>
                </a:solidFill>
                <a:highlight>
                  <a:srgbClr val="800000"/>
                </a:highlight>
                <a:latin typeface="Candara" panose="020E0502030303020204" pitchFamily="34" charset="0"/>
              </a:rPr>
              <a:t>Honour Crime </a:t>
            </a:r>
            <a:r>
              <a:rPr lang="en-GB" sz="2400">
                <a:latin typeface="Candara" panose="020E0502030303020204" pitchFamily="34" charset="0"/>
              </a:rPr>
              <a:t>(forced marriage, FGM)</a:t>
            </a:r>
          </a:p>
          <a:p>
            <a:pPr>
              <a:lnSpc>
                <a:spcPct val="100000"/>
              </a:lnSpc>
              <a:spcBef>
                <a:spcPts val="400"/>
              </a:spcBef>
              <a:spcAft>
                <a:spcPts val="1200"/>
              </a:spcAft>
            </a:pPr>
            <a:r>
              <a:rPr lang="en-GB" sz="2400" b="1">
                <a:solidFill>
                  <a:schemeClr val="bg1"/>
                </a:solidFill>
                <a:highlight>
                  <a:srgbClr val="FF00FF"/>
                </a:highlight>
                <a:latin typeface="Candara" panose="020E0502030303020204" pitchFamily="34" charset="0"/>
              </a:rPr>
              <a:t>Moral Crime </a:t>
            </a:r>
            <a:r>
              <a:rPr lang="en-GB" sz="2400">
                <a:latin typeface="Candara" panose="020E0502030303020204" pitchFamily="34" charset="0"/>
              </a:rPr>
              <a:t>(Illegal Drugs Usage; Bigamy &amp; Incest; Begging &amp; Vagrancy; Under-age Drinking/Smoking; Prostitution; Assisted Suicide)</a:t>
            </a:r>
          </a:p>
        </p:txBody>
      </p:sp>
    </p:spTree>
    <p:extLst>
      <p:ext uri="{BB962C8B-B14F-4D97-AF65-F5344CB8AC3E}">
        <p14:creationId xmlns:p14="http://schemas.microsoft.com/office/powerpoint/2010/main" val="1997260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629D8-158C-4CA3-BDBE-931FBC066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GB" sz="4000"/>
              <a:t>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BC9B2-77A0-4A67-82AA-939D776D08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7352" y="1728216"/>
            <a:ext cx="10904560" cy="3695020"/>
          </a:xfrm>
        </p:spPr>
        <p:txBody>
          <a:bodyPr>
            <a:normAutofit/>
          </a:bodyPr>
          <a:lstStyle/>
          <a:p>
            <a:pPr marL="452438" marR="0" lvl="0" indent="-452438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1400"/>
              </a:spcAft>
              <a:buClr>
                <a:prstClr val="black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Posters and Logos - </a:t>
            </a:r>
            <a:r>
              <a:rPr kumimoji="0" lang="en-GB" sz="26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highlight>
                  <a:srgbClr val="FF0000"/>
                </a:highlight>
                <a:uLnTx/>
                <a:uFillTx/>
                <a:latin typeface="Aptos" panose="02110004020202020204"/>
                <a:ea typeface="+mn-ea"/>
                <a:cs typeface="+mn-cs"/>
              </a:rPr>
              <a:t>CANVA.com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FF0000"/>
                </a:highlight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 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-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(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  <a:hlinkClick r:id="rId2"/>
              </a:rPr>
              <a:t>https://www.canva.com</a:t>
            </a:r>
            <a:r>
              <a:rPr kumimoji="0" lang="en-GB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)</a:t>
            </a:r>
            <a:endParaRPr lang="en-GB" sz="2600" dirty="0">
              <a:solidFill>
                <a:prstClr val="black"/>
              </a:solidFill>
              <a:latin typeface="Aptos" panose="02110004020202020204"/>
            </a:endParaRPr>
          </a:p>
          <a:p>
            <a:pPr marL="452438" indent="-452438">
              <a:spcBef>
                <a:spcPts val="40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GB" sz="2600" dirty="0"/>
              <a:t>Merchandise -  </a:t>
            </a:r>
            <a:r>
              <a:rPr lang="en-GB" sz="2600" dirty="0">
                <a:solidFill>
                  <a:schemeClr val="bg1"/>
                </a:solidFill>
                <a:highlight>
                  <a:srgbClr val="808000"/>
                </a:highlight>
              </a:rPr>
              <a:t>T-shirt studio </a:t>
            </a:r>
            <a:r>
              <a:rPr lang="en-GB" sz="2600" dirty="0"/>
              <a:t>–(</a:t>
            </a:r>
            <a:r>
              <a:rPr lang="en-GB" sz="2600" dirty="0" err="1"/>
              <a:t>www.t-shirtstudio.com</a:t>
            </a:r>
            <a:r>
              <a:rPr lang="en-GB" sz="2600" dirty="0"/>
              <a:t>)</a:t>
            </a:r>
          </a:p>
          <a:p>
            <a:pPr marL="452438" indent="-452438">
              <a:spcBef>
                <a:spcPts val="40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GB" sz="2600" dirty="0"/>
              <a:t>Social Media Tool -  </a:t>
            </a:r>
            <a:r>
              <a:rPr lang="en-GB" sz="2600" dirty="0" err="1">
                <a:highlight>
                  <a:srgbClr val="FFFF00"/>
                </a:highlight>
              </a:rPr>
              <a:t>Zeoob</a:t>
            </a:r>
            <a:r>
              <a:rPr lang="en-GB" sz="2600" dirty="0">
                <a:highlight>
                  <a:srgbClr val="FFFF00"/>
                </a:highlight>
              </a:rPr>
              <a:t> </a:t>
            </a:r>
            <a:r>
              <a:rPr lang="en-GB" sz="2600" dirty="0"/>
              <a:t>- </a:t>
            </a:r>
            <a:r>
              <a:rPr lang="en-GB" sz="2600" dirty="0">
                <a:hlinkClick r:id="rId3"/>
              </a:rPr>
              <a:t>https://zeoob.com</a:t>
            </a:r>
            <a:endParaRPr lang="en-GB" sz="2600" dirty="0"/>
          </a:p>
          <a:p>
            <a:pPr marL="452438" indent="-452438">
              <a:spcBef>
                <a:spcPts val="40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GB" sz="2600" dirty="0"/>
              <a:t>Removing Backgrounds - </a:t>
            </a:r>
            <a:r>
              <a:rPr lang="en-GB" sz="2600" dirty="0">
                <a:solidFill>
                  <a:schemeClr val="bg1"/>
                </a:solidFill>
                <a:highlight>
                  <a:srgbClr val="FF00FF"/>
                </a:highlight>
              </a:rPr>
              <a:t>BG Removal Tool </a:t>
            </a:r>
            <a:r>
              <a:rPr lang="en-GB" sz="2600" dirty="0"/>
              <a:t>(</a:t>
            </a:r>
            <a:r>
              <a:rPr lang="en-GB" sz="2600" dirty="0" err="1"/>
              <a:t>www.remove.bg</a:t>
            </a:r>
            <a:r>
              <a:rPr lang="en-GB" sz="2600"/>
              <a:t>/)</a:t>
            </a:r>
            <a:endParaRPr kumimoji="0" lang="en-GB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2438" marR="0" lvl="0" indent="-452438" algn="l" defTabSz="914400" rtl="0" eaLnBrk="1" fontAlgn="auto" latinLnBrk="0" hangingPunct="1">
              <a:lnSpc>
                <a:spcPct val="90000"/>
              </a:lnSpc>
              <a:spcBef>
                <a:spcPts val="400"/>
              </a:spcBef>
              <a:spcAft>
                <a:spcPts val="1400"/>
              </a:spcAft>
              <a:buClr>
                <a:prstClr val="black"/>
              </a:buClr>
              <a:buSzTx/>
              <a:buFont typeface="Courier New" panose="02070309020205020404" pitchFamily="49" charset="0"/>
              <a:buChar char="o"/>
              <a:tabLst/>
              <a:defRPr/>
            </a:pPr>
            <a:r>
              <a:rPr lang="en-GB" sz="2600" dirty="0">
                <a:solidFill>
                  <a:prstClr val="black"/>
                </a:solidFill>
                <a:latin typeface="Aptos" panose="02110004020202020204"/>
              </a:rPr>
              <a:t>Writing Slogans – </a:t>
            </a:r>
            <a:r>
              <a:rPr lang="en-GB" sz="2600" dirty="0">
                <a:solidFill>
                  <a:prstClr val="black"/>
                </a:solidFill>
                <a:highlight>
                  <a:srgbClr val="00FFFF"/>
                </a:highlight>
                <a:latin typeface="Aptos" panose="02110004020202020204"/>
              </a:rPr>
              <a:t>Magic Write </a:t>
            </a:r>
            <a:r>
              <a:rPr lang="en-GB" sz="2600" dirty="0">
                <a:solidFill>
                  <a:prstClr val="black"/>
                </a:solidFill>
                <a:latin typeface="Aptos" panose="02110004020202020204"/>
              </a:rPr>
              <a:t>– (https://</a:t>
            </a:r>
            <a:r>
              <a:rPr lang="en-GB" sz="2600" dirty="0" err="1">
                <a:solidFill>
                  <a:prstClr val="black"/>
                </a:solidFill>
                <a:latin typeface="Aptos" panose="02110004020202020204"/>
              </a:rPr>
              <a:t>www.canva.com</a:t>
            </a:r>
            <a:r>
              <a:rPr lang="en-GB" sz="2600" dirty="0">
                <a:solidFill>
                  <a:prstClr val="black"/>
                </a:solidFill>
                <a:latin typeface="Aptos" panose="02110004020202020204"/>
              </a:rPr>
              <a:t>/magic-write/)</a:t>
            </a:r>
            <a:endParaRPr kumimoji="0" lang="en-GB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  <a:p>
            <a:pPr marL="452438" indent="-452438">
              <a:spcBef>
                <a:spcPts val="400"/>
              </a:spcBef>
              <a:spcAft>
                <a:spcPts val="1400"/>
              </a:spcAft>
              <a:buFont typeface="Courier New" panose="02070309020205020404" pitchFamily="49" charset="0"/>
              <a:buChar char="o"/>
            </a:pPr>
            <a:r>
              <a:rPr lang="en-GB" sz="2600" dirty="0"/>
              <a:t>Logos - </a:t>
            </a:r>
            <a:r>
              <a:rPr lang="en-GB" sz="2600" dirty="0">
                <a:highlight>
                  <a:srgbClr val="00FF00"/>
                </a:highlight>
              </a:rPr>
              <a:t>Wix </a:t>
            </a:r>
            <a:r>
              <a:rPr lang="en-GB" sz="2600" dirty="0" err="1">
                <a:highlight>
                  <a:srgbClr val="00FF00"/>
                </a:highlight>
              </a:rPr>
              <a:t>Logomaker</a:t>
            </a:r>
            <a:r>
              <a:rPr lang="en-GB" sz="2600" dirty="0"/>
              <a:t> - (https://</a:t>
            </a:r>
            <a:r>
              <a:rPr lang="en-GB" sz="2600" dirty="0" err="1"/>
              <a:t>www.wix.com</a:t>
            </a:r>
            <a:r>
              <a:rPr lang="en-GB" sz="2600" dirty="0"/>
              <a:t>/logo/maker)</a:t>
            </a:r>
          </a:p>
        </p:txBody>
      </p:sp>
    </p:spTree>
    <p:extLst>
      <p:ext uri="{BB962C8B-B14F-4D97-AF65-F5344CB8AC3E}">
        <p14:creationId xmlns:p14="http://schemas.microsoft.com/office/powerpoint/2010/main" val="3123437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n a white background&#10;&#10;Description automatically generated">
            <a:extLst>
              <a:ext uri="{FF2B5EF4-FFF2-40B4-BE49-F238E27FC236}">
                <a16:creationId xmlns:a16="http://schemas.microsoft.com/office/drawing/2014/main" id="{8154724F-A6E8-188C-94D0-705E9BB9CDC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557" t="13730" r="18818" b="19334"/>
          <a:stretch/>
        </p:blipFill>
        <p:spPr bwMode="auto">
          <a:xfrm>
            <a:off x="1046414" y="2844895"/>
            <a:ext cx="3393501" cy="3514855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D71F7E6-0A1D-E1AB-BCC6-C92736EC502B}"/>
              </a:ext>
            </a:extLst>
          </p:cNvPr>
          <p:cNvGrpSpPr/>
          <p:nvPr/>
        </p:nvGrpSpPr>
        <p:grpSpPr>
          <a:xfrm>
            <a:off x="767616" y="1696374"/>
            <a:ext cx="1352335" cy="1007613"/>
            <a:chOff x="497063" y="1862888"/>
            <a:chExt cx="1352335" cy="1007613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85FF92-0B4C-C48B-873B-9E2C88A93489}"/>
                </a:ext>
              </a:extLst>
            </p:cNvPr>
            <p:cNvSpPr txBox="1"/>
            <p:nvPr/>
          </p:nvSpPr>
          <p:spPr>
            <a:xfrm>
              <a:off x="497063" y="1862888"/>
              <a:ext cx="113744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>
                  <a:highlight>
                    <a:srgbClr val="FFFF00"/>
                  </a:highlight>
                </a:rPr>
                <a:t>LOGO</a:t>
              </a: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CB146A4F-7342-909A-9FB1-4A9C87480435}"/>
                </a:ext>
              </a:extLst>
            </p:cNvPr>
            <p:cNvCxnSpPr>
              <a:cxnSpLocks/>
            </p:cNvCxnSpPr>
            <p:nvPr/>
          </p:nvCxnSpPr>
          <p:spPr>
            <a:xfrm>
              <a:off x="1188068" y="2370082"/>
              <a:ext cx="661330" cy="500419"/>
            </a:xfrm>
            <a:prstGeom prst="line">
              <a:avLst/>
            </a:prstGeom>
            <a:ln w="889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F6E98608-6E44-F549-AB92-70A1EB52D5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6803" y="259307"/>
            <a:ext cx="4435246" cy="627534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CC14FA19-34E6-4EF3-5162-9D234FC552DE}"/>
              </a:ext>
            </a:extLst>
          </p:cNvPr>
          <p:cNvGrpSpPr/>
          <p:nvPr/>
        </p:nvGrpSpPr>
        <p:grpSpPr>
          <a:xfrm>
            <a:off x="9684381" y="562678"/>
            <a:ext cx="2180517" cy="1108894"/>
            <a:chOff x="-395418" y="1862888"/>
            <a:chExt cx="2180517" cy="1108894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FB64746-1D9F-3773-DDB4-4E3E1648E063}"/>
                </a:ext>
              </a:extLst>
            </p:cNvPr>
            <p:cNvSpPr txBox="1"/>
            <p:nvPr/>
          </p:nvSpPr>
          <p:spPr>
            <a:xfrm>
              <a:off x="179323" y="1862888"/>
              <a:ext cx="160577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>
                  <a:highlight>
                    <a:srgbClr val="FFFF00"/>
                  </a:highlight>
                </a:rPr>
                <a:t>POSTER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15CFE90-C66E-8715-74E5-C513529B6C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-395418" y="2324553"/>
              <a:ext cx="1051224" cy="647229"/>
            </a:xfrm>
            <a:prstGeom prst="line">
              <a:avLst/>
            </a:prstGeom>
            <a:ln w="889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43C00CF-216B-2EC5-38A2-FB3D71E96BE6}"/>
              </a:ext>
            </a:extLst>
          </p:cNvPr>
          <p:cNvSpPr txBox="1"/>
          <p:nvPr/>
        </p:nvSpPr>
        <p:spPr>
          <a:xfrm>
            <a:off x="919663" y="234435"/>
            <a:ext cx="4053584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0" lang="en-US" sz="5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highlight>
                  <a:srgbClr val="FFFF00"/>
                </a:highlight>
                <a:uLnTx/>
                <a:uFillTx/>
                <a:latin typeface="Corbel" panose="020B0503020204020204" pitchFamily="34" charset="0"/>
                <a:ea typeface="+mj-ea"/>
                <a:cs typeface="+mj-cs"/>
              </a:rPr>
              <a:t>Print Media -</a:t>
            </a:r>
            <a:endParaRPr lang="en-GB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646353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A2BB203-BCE7-95FC-9CBB-CE5AEE51D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70155189-D96C-4527-B0EC-654B946BE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9CA20C-5263-BCC6-25FC-795A66967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520" y="497649"/>
            <a:ext cx="6141883" cy="853701"/>
          </a:xfrm>
          <a:solidFill>
            <a:srgbClr val="FFFD78"/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latin typeface="Corbel" panose="020B0503020204020204" pitchFamily="34" charset="0"/>
              </a:rPr>
              <a:t>Other Print Media</a:t>
            </a:r>
            <a:endParaRPr lang="en-US" sz="5200" b="1">
              <a:solidFill>
                <a:schemeClr val="bg1"/>
              </a:solidFill>
              <a:highlight>
                <a:srgbClr val="FF0000"/>
              </a:highlight>
              <a:latin typeface="Corbel" panose="020B0503020204020204" pitchFamily="34" charset="0"/>
            </a:endParaRPr>
          </a:p>
        </p:txBody>
      </p:sp>
      <p:pic>
        <p:nvPicPr>
          <p:cNvPr id="7" name="Picture 6" descr="A billboard with a rainbow flag&#10;&#10;Description automatically generated">
            <a:extLst>
              <a:ext uri="{FF2B5EF4-FFF2-40B4-BE49-F238E27FC236}">
                <a16:creationId xmlns:a16="http://schemas.microsoft.com/office/drawing/2014/main" id="{5BF2C251-5372-9754-96A7-0D91528870A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2687" y="3429000"/>
            <a:ext cx="4127522" cy="206376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024608A4-26D4-C7EE-0BB2-3E32E8DE3797}"/>
              </a:ext>
            </a:extLst>
          </p:cNvPr>
          <p:cNvGrpSpPr/>
          <p:nvPr/>
        </p:nvGrpSpPr>
        <p:grpSpPr>
          <a:xfrm>
            <a:off x="2943065" y="2063887"/>
            <a:ext cx="2998272" cy="4081576"/>
            <a:chOff x="0" y="0"/>
            <a:chExt cx="1849120" cy="2571115"/>
          </a:xfrm>
        </p:grpSpPr>
        <p:pic>
          <p:nvPicPr>
            <p:cNvPr id="9" name="Picture 8" descr="A sign with rainbow text and symbols&#10;&#10;Description automatically generated">
              <a:extLst>
                <a:ext uri="{FF2B5EF4-FFF2-40B4-BE49-F238E27FC236}">
                  <a16:creationId xmlns:a16="http://schemas.microsoft.com/office/drawing/2014/main" id="{FB28CBFD-393C-C0CE-A860-EDFDFCFB6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849120" cy="2571115"/>
            </a:xfrm>
            <a:prstGeom prst="rect">
              <a:avLst/>
            </a:prstGeom>
          </p:spPr>
        </p:pic>
        <p:pic>
          <p:nvPicPr>
            <p:cNvPr id="10" name="Picture 9" descr="A logo on a white background&#10;&#10;Description automatically generated">
              <a:extLst>
                <a:ext uri="{FF2B5EF4-FFF2-40B4-BE49-F238E27FC236}">
                  <a16:creationId xmlns:a16="http://schemas.microsoft.com/office/drawing/2014/main" id="{0074165F-4ADB-A533-6723-8F91BEEA1E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57" t="13730" r="18818" b="19334"/>
            <a:stretch/>
          </p:blipFill>
          <p:spPr bwMode="auto">
            <a:xfrm>
              <a:off x="38100" y="0"/>
              <a:ext cx="311150" cy="321945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11" name="Picture 10" descr="A logo on a white background&#10;&#10;Description automatically generated">
            <a:extLst>
              <a:ext uri="{FF2B5EF4-FFF2-40B4-BE49-F238E27FC236}">
                <a16:creationId xmlns:a16="http://schemas.microsoft.com/office/drawing/2014/main" id="{3DFCF7FA-396E-C082-9304-71026BCC149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557" t="13730" r="18818" b="19334"/>
          <a:stretch/>
        </p:blipFill>
        <p:spPr bwMode="auto">
          <a:xfrm>
            <a:off x="10993818" y="3708823"/>
            <a:ext cx="466285" cy="482960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CFD97F75-5F3D-31DB-4594-A3CD40F97BF3}"/>
              </a:ext>
            </a:extLst>
          </p:cNvPr>
          <p:cNvGrpSpPr/>
          <p:nvPr/>
        </p:nvGrpSpPr>
        <p:grpSpPr>
          <a:xfrm>
            <a:off x="9613909" y="1848692"/>
            <a:ext cx="2165507" cy="1580308"/>
            <a:chOff x="964847" y="1886976"/>
            <a:chExt cx="892885" cy="158030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B8E3C5-6CB6-65C4-4238-92DFD2ECD537}"/>
                </a:ext>
              </a:extLst>
            </p:cNvPr>
            <p:cNvSpPr txBox="1"/>
            <p:nvPr/>
          </p:nvSpPr>
          <p:spPr>
            <a:xfrm>
              <a:off x="964847" y="1886976"/>
              <a:ext cx="892885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>
                  <a:highlight>
                    <a:srgbClr val="FFFF00"/>
                  </a:highlight>
                </a:rPr>
                <a:t>BILLBOARD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1BEDD91-0B77-F537-C86B-7A30CAB16D34}"/>
                </a:ext>
              </a:extLst>
            </p:cNvPr>
            <p:cNvCxnSpPr>
              <a:cxnSpLocks/>
            </p:cNvCxnSpPr>
            <p:nvPr/>
          </p:nvCxnSpPr>
          <p:spPr>
            <a:xfrm>
              <a:off x="1312601" y="2433880"/>
              <a:ext cx="1" cy="1033404"/>
            </a:xfrm>
            <a:prstGeom prst="line">
              <a:avLst/>
            </a:prstGeom>
            <a:ln w="889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DD0C140-8F8C-D975-EB80-7FA5B9BE03AC}"/>
              </a:ext>
            </a:extLst>
          </p:cNvPr>
          <p:cNvGrpSpPr/>
          <p:nvPr/>
        </p:nvGrpSpPr>
        <p:grpSpPr>
          <a:xfrm>
            <a:off x="1227664" y="1869578"/>
            <a:ext cx="1674666" cy="1349225"/>
            <a:chOff x="897009" y="2043821"/>
            <a:chExt cx="892885" cy="134922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243AF17-7478-136D-E531-948BB4F5F3D3}"/>
                </a:ext>
              </a:extLst>
            </p:cNvPr>
            <p:cNvSpPr txBox="1"/>
            <p:nvPr/>
          </p:nvSpPr>
          <p:spPr>
            <a:xfrm>
              <a:off x="897009" y="2043821"/>
              <a:ext cx="892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>
                  <a:highlight>
                    <a:srgbClr val="FFFF00"/>
                  </a:highlight>
                </a:rPr>
                <a:t>FLYER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23ABED4-2FC2-450F-9B13-A6953DA0AA7A}"/>
                </a:ext>
              </a:extLst>
            </p:cNvPr>
            <p:cNvCxnSpPr>
              <a:cxnSpLocks/>
            </p:cNvCxnSpPr>
            <p:nvPr/>
          </p:nvCxnSpPr>
          <p:spPr>
            <a:xfrm>
              <a:off x="1093980" y="2522718"/>
              <a:ext cx="695914" cy="870328"/>
            </a:xfrm>
            <a:prstGeom prst="line">
              <a:avLst/>
            </a:prstGeom>
            <a:ln w="889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456331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0155189-D96C-4527-B0EC-654B946BE6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holding a white bag&#10;&#10;Description automatically generated">
            <a:extLst>
              <a:ext uri="{FF2B5EF4-FFF2-40B4-BE49-F238E27FC236}">
                <a16:creationId xmlns:a16="http://schemas.microsoft.com/office/drawing/2014/main" id="{F94514CC-3B33-2920-7F2B-FAB219BA2D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938" y="2785950"/>
            <a:ext cx="3101858" cy="35148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5" name="Picture 4" descr="A person wearing a white shirt&#10;&#10;Description automatically generated">
            <a:extLst>
              <a:ext uri="{FF2B5EF4-FFF2-40B4-BE49-F238E27FC236}">
                <a16:creationId xmlns:a16="http://schemas.microsoft.com/office/drawing/2014/main" id="{1B696D7A-FE68-9CE0-D9E9-7B4233C5B63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1386" y="2785950"/>
            <a:ext cx="3321536" cy="35148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4" name="Picture 3" descr="A white mug with a red handle&#10;&#10;Description automatically generated">
            <a:extLst>
              <a:ext uri="{FF2B5EF4-FFF2-40B4-BE49-F238E27FC236}">
                <a16:creationId xmlns:a16="http://schemas.microsoft.com/office/drawing/2014/main" id="{9C3AB572-3D3F-88C1-DB21-866F79F7212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4769" y="2785950"/>
            <a:ext cx="3453344" cy="351485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61C7375C-8C0D-557D-EB33-A19CF3EEE6FB}"/>
              </a:ext>
            </a:extLst>
          </p:cNvPr>
          <p:cNvGrpSpPr/>
          <p:nvPr/>
        </p:nvGrpSpPr>
        <p:grpSpPr>
          <a:xfrm>
            <a:off x="1527576" y="1728387"/>
            <a:ext cx="2291963" cy="1057563"/>
            <a:chOff x="964847" y="1886976"/>
            <a:chExt cx="892885" cy="1057563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12F84C8-6560-ED83-97A1-14FED98A5C3B}"/>
                </a:ext>
              </a:extLst>
            </p:cNvPr>
            <p:cNvSpPr txBox="1"/>
            <p:nvPr/>
          </p:nvSpPr>
          <p:spPr>
            <a:xfrm>
              <a:off x="964847" y="1886976"/>
              <a:ext cx="892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>
                  <a:highlight>
                    <a:srgbClr val="FFFF00"/>
                  </a:highlight>
                </a:rPr>
                <a:t>TOTE BAG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38541F3-8C21-3348-71D7-8BA6023F7849}"/>
                </a:ext>
              </a:extLst>
            </p:cNvPr>
            <p:cNvCxnSpPr>
              <a:cxnSpLocks/>
            </p:cNvCxnSpPr>
            <p:nvPr/>
          </p:nvCxnSpPr>
          <p:spPr>
            <a:xfrm>
              <a:off x="1244857" y="2370082"/>
              <a:ext cx="0" cy="574457"/>
            </a:xfrm>
            <a:prstGeom prst="line">
              <a:avLst/>
            </a:prstGeom>
            <a:ln w="889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D151D6D-B98F-6C5F-243F-B70F456CA6E4}"/>
              </a:ext>
            </a:extLst>
          </p:cNvPr>
          <p:cNvGrpSpPr/>
          <p:nvPr/>
        </p:nvGrpSpPr>
        <p:grpSpPr>
          <a:xfrm>
            <a:off x="5805533" y="1910890"/>
            <a:ext cx="1674667" cy="1519228"/>
            <a:chOff x="261385" y="1299145"/>
            <a:chExt cx="892885" cy="151922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1F9E56C-B981-0F11-7512-74D60BFA520A}"/>
                </a:ext>
              </a:extLst>
            </p:cNvPr>
            <p:cNvSpPr txBox="1"/>
            <p:nvPr/>
          </p:nvSpPr>
          <p:spPr>
            <a:xfrm>
              <a:off x="261385" y="1299145"/>
              <a:ext cx="89288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>
                  <a:highlight>
                    <a:srgbClr val="FFFF00"/>
                  </a:highlight>
                </a:rPr>
                <a:t>T SHIRT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F695817-6781-3728-06A8-DFAE0829AD0B}"/>
                </a:ext>
              </a:extLst>
            </p:cNvPr>
            <p:cNvCxnSpPr>
              <a:cxnSpLocks/>
            </p:cNvCxnSpPr>
            <p:nvPr/>
          </p:nvCxnSpPr>
          <p:spPr>
            <a:xfrm>
              <a:off x="579114" y="1760810"/>
              <a:ext cx="0" cy="1057563"/>
            </a:xfrm>
            <a:prstGeom prst="line">
              <a:avLst/>
            </a:prstGeom>
            <a:ln w="889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1AA34A7-5CA3-0EF1-3915-AA12134DF8ED}"/>
              </a:ext>
            </a:extLst>
          </p:cNvPr>
          <p:cNvGrpSpPr/>
          <p:nvPr/>
        </p:nvGrpSpPr>
        <p:grpSpPr>
          <a:xfrm>
            <a:off x="8706676" y="1639186"/>
            <a:ext cx="1444487" cy="1687110"/>
            <a:chOff x="1256368" y="2184250"/>
            <a:chExt cx="770160" cy="168711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36804A-98D4-EA3D-388D-26E5F4769F3B}"/>
                </a:ext>
              </a:extLst>
            </p:cNvPr>
            <p:cNvSpPr txBox="1"/>
            <p:nvPr/>
          </p:nvSpPr>
          <p:spPr>
            <a:xfrm>
              <a:off x="1256368" y="2184250"/>
              <a:ext cx="7701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400" b="1">
                  <a:highlight>
                    <a:srgbClr val="FFFF00"/>
                  </a:highlight>
                </a:rPr>
                <a:t>MUG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AF48A05-6887-AA34-92E1-0706E42E54A5}"/>
                </a:ext>
              </a:extLst>
            </p:cNvPr>
            <p:cNvCxnSpPr>
              <a:cxnSpLocks/>
            </p:cNvCxnSpPr>
            <p:nvPr/>
          </p:nvCxnSpPr>
          <p:spPr>
            <a:xfrm>
              <a:off x="1497597" y="2813797"/>
              <a:ext cx="218031" cy="1057563"/>
            </a:xfrm>
            <a:prstGeom prst="line">
              <a:avLst/>
            </a:prstGeom>
            <a:ln w="88900"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5D382F72-E141-63AC-22E3-46BBEE95E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939" y="355499"/>
            <a:ext cx="6938262" cy="834886"/>
          </a:xfrm>
          <a:solidFill>
            <a:srgbClr val="FFFD78"/>
          </a:solidFill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latin typeface="Corbel" panose="020B0503020204020204" pitchFamily="34" charset="0"/>
              </a:rPr>
              <a:t>MERCHANDISE - </a:t>
            </a:r>
            <a:r>
              <a:rPr lang="en-US" sz="5200" b="1">
                <a:solidFill>
                  <a:schemeClr val="bg1"/>
                </a:solidFill>
                <a:highlight>
                  <a:srgbClr val="FF0000"/>
                </a:highlight>
                <a:latin typeface="Corbel" panose="020B0503020204020204" pitchFamily="34" charset="0"/>
              </a:rPr>
              <a:t>x3</a:t>
            </a:r>
          </a:p>
        </p:txBody>
      </p:sp>
    </p:spTree>
    <p:extLst>
      <p:ext uri="{BB962C8B-B14F-4D97-AF65-F5344CB8AC3E}">
        <p14:creationId xmlns:p14="http://schemas.microsoft.com/office/powerpoint/2010/main" val="20392027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861ACEE-2339-F602-7FEB-C3B0FAB20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812" y="73016"/>
            <a:ext cx="3502350" cy="3726142"/>
          </a:xfrm>
          <a:prstGeom prst="rect">
            <a:avLst/>
          </a:prstGeom>
        </p:spPr>
      </p:pic>
      <p:pic>
        <p:nvPicPr>
          <p:cNvPr id="14" name="Picture 13" descr="A logo on a white background&#10;&#10;Description automatically generated">
            <a:extLst>
              <a:ext uri="{FF2B5EF4-FFF2-40B4-BE49-F238E27FC236}">
                <a16:creationId xmlns:a16="http://schemas.microsoft.com/office/drawing/2014/main" id="{0A5A8B4C-4980-59E6-4770-F84FA2B6696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6557" t="13730" r="18818" b="19334"/>
          <a:stretch/>
        </p:blipFill>
        <p:spPr bwMode="auto">
          <a:xfrm>
            <a:off x="2993720" y="3118827"/>
            <a:ext cx="466285" cy="482960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D183693-AFCA-5332-AEA3-2701A9ABDDD6}"/>
              </a:ext>
            </a:extLst>
          </p:cNvPr>
          <p:cNvGrpSpPr/>
          <p:nvPr/>
        </p:nvGrpSpPr>
        <p:grpSpPr>
          <a:xfrm>
            <a:off x="2545490" y="3799158"/>
            <a:ext cx="5326257" cy="2853352"/>
            <a:chOff x="1267208" y="3788112"/>
            <a:chExt cx="5326257" cy="285335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C049718-925A-02BA-53DA-8C2F29307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67208" y="3788112"/>
              <a:ext cx="5326257" cy="2853352"/>
            </a:xfrm>
            <a:prstGeom prst="rect">
              <a:avLst/>
            </a:prstGeom>
          </p:spPr>
        </p:pic>
        <p:pic>
          <p:nvPicPr>
            <p:cNvPr id="13" name="Picture 12" descr="A logo on a white background&#10;&#10;Description automatically generated">
              <a:extLst>
                <a:ext uri="{FF2B5EF4-FFF2-40B4-BE49-F238E27FC236}">
                  <a16:creationId xmlns:a16="http://schemas.microsoft.com/office/drawing/2014/main" id="{C3D221C7-7EC9-43C5-F196-A21A899087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57" t="13730" r="18818" b="19334"/>
            <a:stretch/>
          </p:blipFill>
          <p:spPr bwMode="auto">
            <a:xfrm>
              <a:off x="5862857" y="5987999"/>
              <a:ext cx="466285" cy="482960"/>
            </a:xfrm>
            <a:prstGeom prst="rect">
              <a:avLst/>
            </a:prstGeom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DC5D0394-C4BD-AC36-FA62-A8BEAE827FD9}"/>
              </a:ext>
            </a:extLst>
          </p:cNvPr>
          <p:cNvSpPr txBox="1"/>
          <p:nvPr/>
        </p:nvSpPr>
        <p:spPr>
          <a:xfrm flipH="1">
            <a:off x="6570827" y="4034716"/>
            <a:ext cx="106000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>
                <a:latin typeface="Calibri" panose="020F0502020204030204" pitchFamily="34" charset="0"/>
                <a:cs typeface="Calibri" panose="020F0502020204030204" pitchFamily="34" charset="0"/>
              </a:rPr>
              <a:t>😊🦾978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60D6B5C-DEF7-5A4D-6130-E93689F11A7F}"/>
              </a:ext>
            </a:extLst>
          </p:cNvPr>
          <p:cNvSpPr txBox="1"/>
          <p:nvPr/>
        </p:nvSpPr>
        <p:spPr>
          <a:xfrm flipH="1">
            <a:off x="2567424" y="432712"/>
            <a:ext cx="12360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>
                <a:latin typeface="Candara" panose="020E0502030303020204" pitchFamily="34" charset="0"/>
                <a:cs typeface="Calibri" panose="020F0502020204030204" pitchFamily="34" charset="0"/>
              </a:rPr>
              <a:t>🦾✔️ 1024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AE13BB-0D6B-1953-680F-035BE51C6993}"/>
              </a:ext>
            </a:extLst>
          </p:cNvPr>
          <p:cNvSpPr txBox="1"/>
          <p:nvPr/>
        </p:nvSpPr>
        <p:spPr>
          <a:xfrm>
            <a:off x="4287689" y="2012511"/>
            <a:ext cx="26237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>
                <a:highlight>
                  <a:srgbClr val="FFFF00"/>
                </a:highlight>
              </a:rPr>
              <a:t>TWITTER POST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7831B84-5AAA-C331-E7AD-466EA1783C26}"/>
              </a:ext>
            </a:extLst>
          </p:cNvPr>
          <p:cNvCxnSpPr>
            <a:cxnSpLocks/>
          </p:cNvCxnSpPr>
          <p:nvPr/>
        </p:nvCxnSpPr>
        <p:spPr>
          <a:xfrm flipH="1">
            <a:off x="3635064" y="2591955"/>
            <a:ext cx="1573554" cy="712942"/>
          </a:xfrm>
          <a:prstGeom prst="line">
            <a:avLst/>
          </a:prstGeom>
          <a:ln w="889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FDEA14A-5B33-5228-C550-2D01C5E63E2D}"/>
              </a:ext>
            </a:extLst>
          </p:cNvPr>
          <p:cNvSpPr txBox="1"/>
          <p:nvPr/>
        </p:nvSpPr>
        <p:spPr>
          <a:xfrm>
            <a:off x="247172" y="3887376"/>
            <a:ext cx="22177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>
                <a:highlight>
                  <a:srgbClr val="FFFF00"/>
                </a:highlight>
              </a:rPr>
              <a:t>FADCEBOOK POST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0623622-7CD3-EB0A-BDAA-7D865739A9FF}"/>
              </a:ext>
            </a:extLst>
          </p:cNvPr>
          <p:cNvCxnSpPr>
            <a:cxnSpLocks/>
          </p:cNvCxnSpPr>
          <p:nvPr/>
        </p:nvCxnSpPr>
        <p:spPr>
          <a:xfrm>
            <a:off x="1718588" y="4592939"/>
            <a:ext cx="958351" cy="509148"/>
          </a:xfrm>
          <a:prstGeom prst="line">
            <a:avLst/>
          </a:prstGeom>
          <a:ln w="889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68A522DD-2795-C0AE-DF3C-3E10B1182720}"/>
              </a:ext>
            </a:extLst>
          </p:cNvPr>
          <p:cNvSpPr txBox="1"/>
          <p:nvPr/>
        </p:nvSpPr>
        <p:spPr>
          <a:xfrm>
            <a:off x="9289220" y="171101"/>
            <a:ext cx="26239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>
                <a:highlight>
                  <a:srgbClr val="FFFF00"/>
                </a:highlight>
              </a:rPr>
              <a:t>INSTAGRAM POST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871B427-82B2-F7E1-9D23-4F6034013FA0}"/>
              </a:ext>
            </a:extLst>
          </p:cNvPr>
          <p:cNvCxnSpPr>
            <a:cxnSpLocks/>
          </p:cNvCxnSpPr>
          <p:nvPr/>
        </p:nvCxnSpPr>
        <p:spPr>
          <a:xfrm>
            <a:off x="10569785" y="1002098"/>
            <a:ext cx="0" cy="440080"/>
          </a:xfrm>
          <a:prstGeom prst="line">
            <a:avLst/>
          </a:prstGeom>
          <a:ln w="889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itle 1">
            <a:extLst>
              <a:ext uri="{FF2B5EF4-FFF2-40B4-BE49-F238E27FC236}">
                <a16:creationId xmlns:a16="http://schemas.microsoft.com/office/drawing/2014/main" id="{3CA5088F-4110-9DDF-90F2-F4E04590075A}"/>
              </a:ext>
            </a:extLst>
          </p:cNvPr>
          <p:cNvSpPr txBox="1">
            <a:spLocks/>
          </p:cNvSpPr>
          <p:nvPr/>
        </p:nvSpPr>
        <p:spPr>
          <a:xfrm>
            <a:off x="4020514" y="431455"/>
            <a:ext cx="5377325" cy="856984"/>
          </a:xfrm>
          <a:prstGeom prst="rect">
            <a:avLst/>
          </a:prstGeom>
          <a:solidFill>
            <a:srgbClr val="FFFD78"/>
          </a:solidFill>
        </p:spPr>
        <p:txBody>
          <a:bodyPr vert="horz" lIns="91440" tIns="45720" rIns="91440" bIns="45720" rtlCol="0" anchor="b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200">
                <a:latin typeface="Corbel" panose="020B0503020204020204" pitchFamily="34" charset="0"/>
              </a:rPr>
              <a:t>SOCIAL MEDIA- </a:t>
            </a:r>
            <a:r>
              <a:rPr lang="en-US" sz="5200" b="1">
                <a:solidFill>
                  <a:schemeClr val="bg1"/>
                </a:solidFill>
                <a:highlight>
                  <a:srgbClr val="FF0000"/>
                </a:highlight>
                <a:latin typeface="Corbel" panose="020B0503020204020204" pitchFamily="34" charset="0"/>
              </a:rPr>
              <a:t>x3</a:t>
            </a:r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15594516-0DD2-706B-A9D2-B40B35242B6C}"/>
              </a:ext>
            </a:extLst>
          </p:cNvPr>
          <p:cNvGrpSpPr/>
          <p:nvPr/>
        </p:nvGrpSpPr>
        <p:grpSpPr>
          <a:xfrm>
            <a:off x="8271208" y="1964061"/>
            <a:ext cx="3659004" cy="4688449"/>
            <a:chOff x="8271208" y="1964061"/>
            <a:chExt cx="3659004" cy="4688449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C91868A9-B514-2B80-CB1D-005622655093}"/>
                </a:ext>
              </a:extLst>
            </p:cNvPr>
            <p:cNvGrpSpPr/>
            <p:nvPr/>
          </p:nvGrpSpPr>
          <p:grpSpPr>
            <a:xfrm>
              <a:off x="8271208" y="1964061"/>
              <a:ext cx="3659004" cy="4688449"/>
              <a:chOff x="8006555" y="1443886"/>
              <a:chExt cx="3659004" cy="4688449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6F9140C-7AF5-DB02-9780-1AB20D72CF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06555" y="1443886"/>
                <a:ext cx="3659004" cy="4688449"/>
              </a:xfrm>
              <a:prstGeom prst="rect">
                <a:avLst/>
              </a:prstGeom>
            </p:spPr>
          </p:pic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77145FD-29EA-CBFE-4E5D-A303BC54FCC0}"/>
                  </a:ext>
                </a:extLst>
              </p:cNvPr>
              <p:cNvSpPr txBox="1"/>
              <p:nvPr/>
            </p:nvSpPr>
            <p:spPr>
              <a:xfrm flipH="1">
                <a:off x="10726103" y="1768947"/>
                <a:ext cx="66469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>
                    <a:latin typeface="Candara" panose="020E0502030303020204" pitchFamily="34" charset="0"/>
                    <a:cs typeface="Calibri" panose="020F0502020204030204" pitchFamily="34" charset="0"/>
                  </a:rPr>
                  <a:t>👍 </a:t>
                </a:r>
                <a:r>
                  <a:rPr lang="en-GB" sz="1400">
                    <a:latin typeface="Patrick Hand" pitchFamily="2" charset="77"/>
                    <a:cs typeface="Calibri" panose="020F0502020204030204" pitchFamily="34" charset="0"/>
                  </a:rPr>
                  <a:t>98</a:t>
                </a:r>
              </a:p>
            </p:txBody>
          </p:sp>
        </p:grpSp>
        <p:pic>
          <p:nvPicPr>
            <p:cNvPr id="12" name="Picture 11" descr="A logo on a white background&#10;&#10;Description automatically generated">
              <a:extLst>
                <a:ext uri="{FF2B5EF4-FFF2-40B4-BE49-F238E27FC236}">
                  <a16:creationId xmlns:a16="http://schemas.microsoft.com/office/drawing/2014/main" id="{0F1F009E-504F-8430-4456-F41EE969DE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557" t="13730" r="18818" b="19334"/>
            <a:stretch/>
          </p:blipFill>
          <p:spPr bwMode="auto">
            <a:xfrm>
              <a:off x="9164697" y="2232696"/>
              <a:ext cx="466285" cy="482960"/>
            </a:xfrm>
            <a:prstGeom prst="rect">
              <a:avLst/>
            </a:prstGeom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042941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EA82592-A8C7-21CB-B5E4-12EE3FB705D4}"/>
              </a:ext>
            </a:extLst>
          </p:cNvPr>
          <p:cNvSpPr txBox="1"/>
          <p:nvPr/>
        </p:nvSpPr>
        <p:spPr>
          <a:xfrm>
            <a:off x="143178" y="666128"/>
            <a:ext cx="2811896" cy="563231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GB" b="1"/>
              <a:t>POSTER MADE ON CANVA.COM – </a:t>
            </a:r>
            <a:br>
              <a:rPr lang="en-GB" b="1"/>
            </a:br>
            <a:r>
              <a:rPr lang="en-GB" b="1"/>
              <a:t>Prep Time 10 mins (in lesson!)</a:t>
            </a:r>
          </a:p>
          <a:p>
            <a:endParaRPr lang="en-GB"/>
          </a:p>
          <a:p>
            <a:r>
              <a:rPr lang="en-GB"/>
              <a:t>It is a complete reimagining of a template – text boxes were deleted, and new colours and backgrounds were added. </a:t>
            </a:r>
          </a:p>
          <a:p>
            <a:endParaRPr lang="en-GB"/>
          </a:p>
          <a:p>
            <a:r>
              <a:rPr lang="en-GB"/>
              <a:t>4 images were added – the Black Power Fist, the Logo and the Hand-Up arms. Finally, a graphic for social media was added</a:t>
            </a:r>
          </a:p>
          <a:p>
            <a:endParaRPr lang="en-GB"/>
          </a:p>
          <a:p>
            <a:r>
              <a:rPr lang="en-GB"/>
              <a:t>All these were prepared by removing the background and cropping to fit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9C63B0-DBDA-F6A9-C95B-DE1E24CDE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6948" y="777920"/>
            <a:ext cx="4426412" cy="55205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3D601E0-FD27-E159-6A8C-BFBA83588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5233" y="739253"/>
            <a:ext cx="4416415" cy="552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771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4ce3f6e07f249ed8256383a387cb0cd xmlns="b089f89f-630e-4a82-8a21-abac9bff70a4">
      <Terms xmlns="http://schemas.microsoft.com/office/infopath/2007/PartnerControls"/>
    </d4ce3f6e07f249ed8256383a387cb0cd>
    <KeyStage xmlns="b089f89f-630e-4a82-8a21-abac9bff70a4" xsi:nil="true"/>
    <CurriculumSubject xmlns="b089f89f-630e-4a82-8a21-abac9bff70a4">Criminology L3 Applied Diploma</CurriculumSubject>
    <ia7685dd8e4f4124803a4080008b850c xmlns="b089f89f-630e-4a82-8a21-abac9bff70a4">
      <Terms xmlns="http://schemas.microsoft.com/office/infopath/2007/PartnerControls"/>
    </ia7685dd8e4f4124803a4080008b850c>
    <n924f27b21ef494a86b751081a90e06c xmlns="b089f89f-630e-4a82-8a21-abac9bff70a4">
      <Terms xmlns="http://schemas.microsoft.com/office/infopath/2007/PartnerControls"/>
    </n924f27b21ef494a86b751081a90e06c>
    <TaxCatchAll xmlns="b089f89f-630e-4a82-8a21-abac9bff70a4" xsi:nil="true"/>
    <PersonalIdentificationData xmlns="b089f89f-630e-4a82-8a21-abac9bff70a4" xsi:nil="true"/>
    <lcf76f155ced4ddcb4097134ff3c332f xmlns="98ad348e-9ebf-4319-aead-769c9fe9565d">
      <Terms xmlns="http://schemas.microsoft.com/office/infopath/2007/PartnerControls"/>
    </lcf76f155ced4ddcb4097134ff3c332f>
    <Year xmlns="b089f89f-630e-4a82-8a21-abac9bff70a4" xsi:nil="true"/>
    <Lesson xmlns="b089f89f-630e-4a82-8a21-abac9bff70a4" xsi:nil="true"/>
    <CustomTags xmlns="b089f89f-630e-4a82-8a21-abac9bff70a4" xsi:nil="true"/>
    <p50ff250cca041c5bbd7b8c334f8e7f8 xmlns="b089f89f-630e-4a82-8a21-abac9bff70a4">
      <Terms xmlns="http://schemas.microsoft.com/office/infopath/2007/PartnerControls"/>
    </p50ff250cca041c5bbd7b8c334f8e7f8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97A76988556A34D95E3DAF5CE3E7D83" ma:contentTypeVersion="31" ma:contentTypeDescription="Create a new document." ma:contentTypeScope="" ma:versionID="56dd7f1ddd9ab25dcc455a3eb15948a1">
  <xsd:schema xmlns:xsd="http://www.w3.org/2001/XMLSchema" xmlns:xs="http://www.w3.org/2001/XMLSchema" xmlns:p="http://schemas.microsoft.com/office/2006/metadata/properties" xmlns:ns2="b089f89f-630e-4a82-8a21-abac9bff70a4" xmlns:ns3="98ad348e-9ebf-4319-aead-769c9fe9565d" targetNamespace="http://schemas.microsoft.com/office/2006/metadata/properties" ma:root="true" ma:fieldsID="f70c00509775a8bf9dd27396f7008b04" ns2:_="" ns3:_="">
    <xsd:import namespace="b089f89f-630e-4a82-8a21-abac9bff70a4"/>
    <xsd:import namespace="98ad348e-9ebf-4319-aead-769c9fe9565d"/>
    <xsd:element name="properties">
      <xsd:complexType>
        <xsd:sequence>
          <xsd:element name="documentManagement">
            <xsd:complexType>
              <xsd:all>
                <xsd:element ref="ns2:ia7685dd8e4f4124803a4080008b850c" minOccurs="0"/>
                <xsd:element ref="ns2:TaxCatchAll" minOccurs="0"/>
                <xsd:element ref="ns2:p50ff250cca041c5bbd7b8c334f8e7f8" minOccurs="0"/>
                <xsd:element ref="ns2:d4ce3f6e07f249ed8256383a387cb0cd" minOccurs="0"/>
                <xsd:element ref="ns2:n924f27b21ef494a86b751081a90e06c" minOccurs="0"/>
                <xsd:element ref="ns2:PersonalIdentificationData" minOccurs="0"/>
                <xsd:element ref="ns2:KeyStage" minOccurs="0"/>
                <xsd:element ref="ns2:Year" minOccurs="0"/>
                <xsd:element ref="ns2:Lesson" minOccurs="0"/>
                <xsd:element ref="ns2:CustomTags" minOccurs="0"/>
                <xsd:element ref="ns2:CurriculumSubject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2:SharedWithUsers" minOccurs="0"/>
                <xsd:element ref="ns2:SharedWithDetail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lcf76f155ced4ddcb4097134ff3c332f" minOccurs="0"/>
                <xsd:element ref="ns3:MediaServiceSearchProperties" minOccurs="0"/>
                <xsd:element ref="ns3:MediaServiceObjectDetectorVersions" minOccurs="0"/>
                <xsd:element ref="ns3:MediaServiceDateTake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089f89f-630e-4a82-8a21-abac9bff70a4" elementFormDefault="qualified">
    <xsd:import namespace="http://schemas.microsoft.com/office/2006/documentManagement/types"/>
    <xsd:import namespace="http://schemas.microsoft.com/office/infopath/2007/PartnerControls"/>
    <xsd:element name="ia7685dd8e4f4124803a4080008b850c" ma:index="9" nillable="true" ma:taxonomy="true" ma:internalName="ia7685dd8e4f4124803a4080008b850c" ma:taxonomyFieldName="Topic" ma:displayName="Topic" ma:fieldId="{2a7685dd-8e4f-4124-803a-4080008b850c}" ma:sspId="277989f1-df18-4701-8ae8-277bdc2b2d68" ma:termSetId="b85ab46d-480c-4fc5-a4d0-1239a8350b44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0" nillable="true" ma:displayName="Taxonomy Catch All Column" ma:hidden="true" ma:list="{236c76c6-9d67-46d4-be06-63515ff7b34c}" ma:internalName="TaxCatchAll" ma:showField="CatchAllData" ma:web="b089f89f-630e-4a82-8a21-abac9bff70a4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50ff250cca041c5bbd7b8c334f8e7f8" ma:index="12" nillable="true" ma:taxonomy="true" ma:internalName="p50ff250cca041c5bbd7b8c334f8e7f8" ma:taxonomyFieldName="Exam_x0020_Board" ma:displayName="Exam Board" ma:fieldId="{950ff250-cca0-41c5-bbd7-b8c334f8e7f8}" ma:sspId="277989f1-df18-4701-8ae8-277bdc2b2d68" ma:termSetId="abdf28c4-fd50-4b52-929e-1d503e5e4164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d4ce3f6e07f249ed8256383a387cb0cd" ma:index="14" nillable="true" ma:taxonomy="true" ma:internalName="d4ce3f6e07f249ed8256383a387cb0cd" ma:taxonomyFieldName="Week" ma:displayName="Week" ma:fieldId="{d4ce3f6e-07f2-49ed-8256-383a387cb0cd}" ma:sspId="277989f1-df18-4701-8ae8-277bdc2b2d68" ma:termSetId="50393572-65fa-4dcc-a07e-17ee5b7940d4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n924f27b21ef494a86b751081a90e06c" ma:index="16" nillable="true" ma:taxonomy="true" ma:internalName="n924f27b21ef494a86b751081a90e06c" ma:taxonomyFieldName="Term" ma:displayName="Term" ma:fieldId="{7924f27b-21ef-494a-86b7-51081a90e06c}" ma:sspId="277989f1-df18-4701-8ae8-277bdc2b2d68" ma:termSetId="076eaee9-dc35-486b-b783-b00ba4aac8fa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PersonalIdentificationData" ma:index="17" nillable="true" ma:displayName="Personal Identification Data" ma:internalName="Personal_x0020_Identification_x0020_Data">
      <xsd:simpleType>
        <xsd:restriction base="dms:Choice">
          <xsd:enumeration value="No"/>
          <xsd:enumeration value="Yes"/>
        </xsd:restriction>
      </xsd:simpleType>
    </xsd:element>
    <xsd:element name="KeyStage" ma:index="18" nillable="true" ma:displayName="Key Stage" ma:internalName="Key_x0020_Stage">
      <xsd:simpleType>
        <xsd:restriction base="dms:Text"/>
      </xsd:simpleType>
    </xsd:element>
    <xsd:element name="Year" ma:index="19" nillable="true" ma:displayName="Year" ma:internalName="Year">
      <xsd:simpleType>
        <xsd:restriction base="dms:Text"/>
      </xsd:simpleType>
    </xsd:element>
    <xsd:element name="Lesson" ma:index="20" nillable="true" ma:displayName="Lesson" ma:internalName="Lesson">
      <xsd:simpleType>
        <xsd:restriction base="dms:Text"/>
      </xsd:simpleType>
    </xsd:element>
    <xsd:element name="CustomTags" ma:index="21" nillable="true" ma:displayName="Custom Tags" ma:internalName="Custom_x0020_Tags">
      <xsd:simpleType>
        <xsd:restriction base="dms:Text"/>
      </xsd:simpleType>
    </xsd:element>
    <xsd:element name="CurriculumSubject" ma:index="22" nillable="true" ma:displayName="Curriculum Subject" ma:default="Criminology L3 Applied Diploma" ma:internalName="Curriculum_x0020_Subject">
      <xsd:simpleType>
        <xsd:restriction base="dms:Text"/>
      </xsd:simpleType>
    </xsd:element>
    <xsd:element name="SharedWithUsers" ma:index="2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8ad348e-9ebf-4319-aead-769c9fe9565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23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4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2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2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1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33" nillable="true" ma:taxonomy="true" ma:internalName="lcf76f155ced4ddcb4097134ff3c332f" ma:taxonomyFieldName="MediaServiceImageTags" ma:displayName="Image Tags" ma:readOnly="false" ma:fieldId="{5cf76f15-5ced-4ddc-b409-7134ff3c332f}" ma:taxonomyMulti="true" ma:sspId="277989f1-df18-4701-8ae8-277bdc2b2d6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SearchProperties" ma:index="3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3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3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3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0AD2D4-FB02-420C-84C7-1490E93813B1}">
  <ds:schemaRefs>
    <ds:schemaRef ds:uri="http://schemas.microsoft.com/office/2006/documentManagement/types"/>
    <ds:schemaRef ds:uri="98ad348e-9ebf-4319-aead-769c9fe9565d"/>
    <ds:schemaRef ds:uri="http://schemas.microsoft.com/office/2006/metadata/properties"/>
    <ds:schemaRef ds:uri="http://purl.org/dc/terms/"/>
    <ds:schemaRef ds:uri="http://www.w3.org/XML/1998/namespace"/>
    <ds:schemaRef ds:uri="http://schemas.openxmlformats.org/package/2006/metadata/core-properties"/>
    <ds:schemaRef ds:uri="http://purl.org/dc/dcmitype/"/>
    <ds:schemaRef ds:uri="b089f89f-630e-4a82-8a21-abac9bff70a4"/>
    <ds:schemaRef ds:uri="http://schemas.microsoft.com/office/infopath/2007/PartnerControls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5BB980B5-CE0A-44DD-A472-35F938F52822}">
  <ds:schemaRefs>
    <ds:schemaRef ds:uri="98ad348e-9ebf-4319-aead-769c9fe9565d"/>
    <ds:schemaRef ds:uri="b089f89f-630e-4a82-8a21-abac9bff70a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D3F54906-75A6-4B54-955C-1A84112E2A6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392</Words>
  <Application>Microsoft Macintosh PowerPoint</Application>
  <PresentationFormat>Widescreen</PresentationFormat>
  <Paragraphs>48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7" baseType="lpstr">
      <vt:lpstr>Aptos</vt:lpstr>
      <vt:lpstr>Aptos Display</vt:lpstr>
      <vt:lpstr>Arial</vt:lpstr>
      <vt:lpstr>Calibri</vt:lpstr>
      <vt:lpstr>Candara</vt:lpstr>
      <vt:lpstr>Corbel</vt:lpstr>
      <vt:lpstr>Courier New</vt:lpstr>
      <vt:lpstr>Patrick Hand</vt:lpstr>
      <vt:lpstr>Office Theme</vt:lpstr>
      <vt:lpstr>TODAY:</vt:lpstr>
      <vt:lpstr>PowerPoint Presentation</vt:lpstr>
      <vt:lpstr>Links</vt:lpstr>
      <vt:lpstr>PowerPoint Presentation</vt:lpstr>
      <vt:lpstr>Other Print Media</vt:lpstr>
      <vt:lpstr>MERCHANDISE - x3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djon1999</dc:creator>
  <cp:lastModifiedBy>djon1999</cp:lastModifiedBy>
  <cp:revision>1</cp:revision>
  <dcterms:created xsi:type="dcterms:W3CDTF">2024-11-13T11:29:56Z</dcterms:created>
  <dcterms:modified xsi:type="dcterms:W3CDTF">2024-12-15T10:52:24Z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0x010100C97A76988556A34D95E3DAF5CE3E7D83</vt:lpwstr>
  </property>
  <property fmtid="{D5CDD505-2E9C-101B-9397-08002B2CF9AE}" pid="3" name="Topic">
    <vt:lpwstr/>
  </property>
  <property fmtid="{D5CDD505-2E9C-101B-9397-08002B2CF9AE}" pid="4" name="Term">
    <vt:lpwstr/>
  </property>
  <property fmtid="{D5CDD505-2E9C-101B-9397-08002B2CF9AE}" pid="5" name="MediaServiceImageTags">
    <vt:lpwstr/>
  </property>
  <property fmtid="{D5CDD505-2E9C-101B-9397-08002B2CF9AE}" pid="6" name="Week">
    <vt:lpwstr/>
  </property>
  <property fmtid="{D5CDD505-2E9C-101B-9397-08002B2CF9AE}" pid="7" name="Exam Board">
    <vt:lpwstr/>
  </property>
  <property fmtid="{D5CDD505-2E9C-101B-9397-08002B2CF9AE}" pid="8" name="Exam_x0020_Board">
    <vt:lpwstr/>
  </property>
</Properties>
</file>

<file path=docProps/thumbnail.jpeg>
</file>